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67" r:id="rId2"/>
    <p:sldId id="300" r:id="rId3"/>
    <p:sldId id="306" r:id="rId4"/>
    <p:sldId id="271" r:id="rId5"/>
    <p:sldId id="268" r:id="rId6"/>
    <p:sldId id="305" r:id="rId7"/>
    <p:sldId id="307" r:id="rId8"/>
    <p:sldId id="301" r:id="rId9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76" autoAdjust="0"/>
    <p:restoredTop sz="94660"/>
  </p:normalViewPr>
  <p:slideViewPr>
    <p:cSldViewPr>
      <p:cViewPr varScale="1">
        <p:scale>
          <a:sx n="68" d="100"/>
          <a:sy n="6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475590-0EF7-44EC-82AA-875AA6385946}" type="datetimeFigureOut">
              <a:rPr lang="en-US" smtClean="0"/>
              <a:pPr/>
              <a:t>9/16/2020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32A5F-4B20-45CF-B3AC-864DB4807D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32A5F-4B20-45CF-B3AC-864DB4807D7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32A5F-4B20-45CF-B3AC-864DB4807D7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2858E5D-B5B5-4D1A-9642-562E0F82F35F}" type="datetime1">
              <a:rPr lang="en-US" smtClean="0"/>
              <a:pPr/>
              <a:t>9/16/2020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www.indiaeduspring.com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193205F-6C2F-41FE-83A8-B37884F19B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D1D36D-D091-4D46-A6F9-105CEE78682E}" type="datetime1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www.indiaeduspring.com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93205F-6C2F-41FE-83A8-B37884F19B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DB9269-9EAC-429D-8F6B-24D032C30058}" type="datetime1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www.indiaeduspring.com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93205F-6C2F-41FE-83A8-B37884F19B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C001B7-D489-43EE-B65B-D91F71483B25}" type="datetime1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www.indiaeduspring.com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93205F-6C2F-41FE-83A8-B37884F19B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63BC02-534C-4041-A004-8E66EDD91E3C}" type="datetime1">
              <a:rPr lang="en-US" smtClean="0"/>
              <a:pPr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www.indiaeduspring.com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93205F-6C2F-41FE-83A8-B37884F19B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D8CA5F-A671-4AA7-A007-4F85DB87CE6E}" type="datetime1">
              <a:rPr lang="en-US" smtClean="0"/>
              <a:pPr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www.indiaeduspring.com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93205F-6C2F-41FE-83A8-B37884F19B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5916F7-9FC3-4D18-852E-CA79C3AB1F23}" type="datetime1">
              <a:rPr lang="en-US" smtClean="0"/>
              <a:pPr/>
              <a:t>9/16/2020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www.indiaeduspring.com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93205F-6C2F-41FE-83A8-B37884F19B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CE44E9-7089-46FD-AD46-43CB559AF8BD}" type="datetime1">
              <a:rPr lang="en-US" smtClean="0"/>
              <a:pPr/>
              <a:t>9/16/2020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www.indiaeduspring.com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93205F-6C2F-41FE-83A8-B37884F19B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567351-241A-4B16-84C5-FE2E4A2CBAF8}" type="datetime1">
              <a:rPr lang="en-US" smtClean="0"/>
              <a:pPr/>
              <a:t>9/16/2020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www.indiaeduspring.com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93205F-6C2F-41FE-83A8-B37884F19B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12B70F7-1D23-46C0-B941-5FB2AD2B04C1}" type="datetime1">
              <a:rPr lang="en-US" smtClean="0"/>
              <a:pPr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www.indiaeduspring.com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93205F-6C2F-41FE-83A8-B37884F19B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09F1615-3ADC-49B3-BEA8-98F0A171B9DA}" type="datetime1">
              <a:rPr lang="en-US" smtClean="0"/>
              <a:pPr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www.indiaeduspring.com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193205F-6C2F-41FE-83A8-B37884F19B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A8F3BF1-2513-4A6B-A91E-68103EA7D86C}" type="datetime1">
              <a:rPr lang="en-US" smtClean="0"/>
              <a:pPr/>
              <a:t>9/16/2020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www.indiaeduspring.com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193205F-6C2F-41FE-83A8-B37884F19B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Indiaeduspring/" TargetMode="External"/><Relationship Id="rId2" Type="http://schemas.openxmlformats.org/officeDocument/2006/relationships/hyperlink" Target="http://www.indiaeduspring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000100" y="3071810"/>
            <a:ext cx="7772400" cy="2000264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/>
              <a:t> </a:t>
            </a:r>
            <a:br>
              <a:rPr lang="en-GB" b="1" dirty="0" smtClean="0"/>
            </a:br>
            <a:r>
              <a:rPr lang="en-GB" dirty="0" smtClean="0"/>
              <a:t>MBBS Opportunities </a:t>
            </a:r>
            <a:r>
              <a:rPr lang="en-GB" b="1" dirty="0" smtClean="0"/>
              <a:t>for Indians in EGYPT</a:t>
            </a:r>
            <a:endParaRPr lang="en-US" b="1" dirty="0"/>
          </a:p>
        </p:txBody>
      </p:sp>
      <p:pic>
        <p:nvPicPr>
          <p:cNvPr id="5" name="Picture 4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1571604" cy="1223624"/>
          </a:xfrm>
          <a:prstGeom prst="rect">
            <a:avLst/>
          </a:prstGeom>
        </p:spPr>
      </p:pic>
      <p:pic>
        <p:nvPicPr>
          <p:cNvPr id="1026" name="Picture 2" descr="C:\Users\DELL\Desktop\IES\MArketing\EGYPT\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0"/>
            <a:ext cx="7429520" cy="3357562"/>
          </a:xfrm>
          <a:prstGeom prst="rect">
            <a:avLst/>
          </a:prstGeom>
          <a:noFill/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549646" cy="365125"/>
          </a:xfrm>
        </p:spPr>
        <p:txBody>
          <a:bodyPr/>
          <a:lstStyle/>
          <a:p>
            <a:r>
              <a:rPr lang="en-US" sz="1800" dirty="0" smtClean="0"/>
              <a:t>www.indiaeduspring.com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00100" y="2143116"/>
            <a:ext cx="7686700" cy="4007051"/>
          </a:xfrm>
        </p:spPr>
        <p:txBody>
          <a:bodyPr>
            <a:normAutofit/>
          </a:bodyPr>
          <a:lstStyle/>
          <a:p>
            <a:r>
              <a:rPr lang="en-GB" dirty="0" smtClean="0"/>
              <a:t>Capital of EGYPT : Cairo</a:t>
            </a:r>
          </a:p>
          <a:p>
            <a:r>
              <a:rPr lang="en-GB" dirty="0" smtClean="0"/>
              <a:t>Airport : 10 Airport , Cairo International airport is the largest one.</a:t>
            </a:r>
          </a:p>
          <a:p>
            <a:r>
              <a:rPr lang="en-GB" dirty="0" smtClean="0"/>
              <a:t>Currency : </a:t>
            </a:r>
            <a:r>
              <a:rPr lang="en-US" b="1" dirty="0" smtClean="0"/>
              <a:t>Egyptian Pound</a:t>
            </a:r>
            <a:r>
              <a:rPr lang="en-US" dirty="0" smtClean="0"/>
              <a:t> (</a:t>
            </a:r>
            <a:r>
              <a:rPr lang="en-US" b="1" dirty="0" smtClean="0"/>
              <a:t>EGP</a:t>
            </a:r>
            <a:r>
              <a:rPr lang="en-US" dirty="0" smtClean="0"/>
              <a:t>)</a:t>
            </a:r>
            <a:r>
              <a:rPr lang="en-GB" dirty="0" smtClean="0"/>
              <a:t> , 1EGP = 4.60 INR</a:t>
            </a:r>
          </a:p>
          <a:p>
            <a:r>
              <a:rPr lang="en-GB" dirty="0" smtClean="0"/>
              <a:t>Population : </a:t>
            </a:r>
            <a:r>
              <a:rPr lang="en-GB" dirty="0" err="1" smtClean="0"/>
              <a:t>Apprx</a:t>
            </a:r>
            <a:r>
              <a:rPr lang="en-GB" dirty="0" smtClean="0"/>
              <a:t>. 9.84 </a:t>
            </a:r>
            <a:r>
              <a:rPr lang="en-GB" dirty="0" err="1" smtClean="0"/>
              <a:t>crores</a:t>
            </a:r>
            <a:endParaRPr lang="en-GB" dirty="0" smtClean="0"/>
          </a:p>
          <a:p>
            <a:r>
              <a:rPr lang="en-GB" dirty="0" smtClean="0"/>
              <a:t>Climate : Moderate almost same like India.</a:t>
            </a:r>
          </a:p>
          <a:p>
            <a:pPr>
              <a:buNone/>
            </a:pPr>
            <a:endParaRPr lang="en-GB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71562"/>
          </a:xfrm>
        </p:spPr>
        <p:txBody>
          <a:bodyPr>
            <a:normAutofit/>
          </a:bodyPr>
          <a:lstStyle/>
          <a:p>
            <a:r>
              <a:rPr lang="en-GB" sz="3200" dirty="0" smtClean="0"/>
              <a:t>OVERVIEW ABOUT EGYPT</a:t>
            </a:r>
            <a:endParaRPr lang="en-US" sz="3200" dirty="0"/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0"/>
            <a:ext cx="1357290" cy="1056763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12" y="5929330"/>
            <a:ext cx="2620820" cy="571480"/>
          </a:xfrm>
        </p:spPr>
        <p:txBody>
          <a:bodyPr/>
          <a:lstStyle/>
          <a:p>
            <a:r>
              <a:rPr lang="en-US" sz="1500" b="1" dirty="0" smtClean="0"/>
              <a:t>www.indiaeduspring.com</a:t>
            </a:r>
            <a:endParaRPr lang="en-US" sz="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4525963"/>
          </a:xfrm>
        </p:spPr>
        <p:txBody>
          <a:bodyPr>
            <a:normAutofit/>
          </a:bodyPr>
          <a:lstStyle/>
          <a:p>
            <a:r>
              <a:rPr lang="en-GB" sz="2500" dirty="0" smtClean="0"/>
              <a:t>GATEWAY TO SETTLE IN US ,UK AND MIDDLE EAST.</a:t>
            </a:r>
          </a:p>
          <a:p>
            <a:r>
              <a:rPr lang="en-GB" sz="2500" dirty="0" smtClean="0"/>
              <a:t>USMLE PASSING PERCENTAGE : 80%</a:t>
            </a:r>
          </a:p>
          <a:p>
            <a:r>
              <a:rPr lang="en-GB" sz="2500" dirty="0" smtClean="0"/>
              <a:t>PLAB PASSING PERCENTAGE : 75%</a:t>
            </a:r>
          </a:p>
          <a:p>
            <a:r>
              <a:rPr lang="en-GB" sz="2500" dirty="0" smtClean="0"/>
              <a:t>MIDDLE EAST MEDICAL EXAM PASSING RATE :93%</a:t>
            </a:r>
          </a:p>
          <a:p>
            <a:r>
              <a:rPr lang="en-GB" sz="2500" dirty="0" smtClean="0"/>
              <a:t>ATRACTIVE JOB OFFER IN SAUDAI ARABIA .</a:t>
            </a:r>
          </a:p>
          <a:p>
            <a:pPr>
              <a:buNone/>
            </a:pPr>
            <a:endParaRPr lang="en-US" sz="25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4049580" cy="365125"/>
          </a:xfrm>
        </p:spPr>
        <p:txBody>
          <a:bodyPr/>
          <a:lstStyle/>
          <a:p>
            <a:r>
              <a:rPr lang="en-US" sz="1500" b="1" dirty="0" smtClean="0"/>
              <a:t>www.indiaeduspring.com</a:t>
            </a:r>
            <a:endParaRPr lang="en-US" sz="1500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KEY FEATURES :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14348" y="1643050"/>
            <a:ext cx="807249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State of art best infrastructure.   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Hand-picked world class faculty.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English is the medium of study and instruction during the entire course.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Globally recognized and standard curriculum.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Affordable cost and course free.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climate, study environment and cost of living almost similar to India.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239 -500 in World ranking</a:t>
            </a:r>
          </a:p>
          <a:p>
            <a:pPr marL="342900" lvl="0" indent="-342900">
              <a:buFont typeface="Wingdings" pitchFamily="2" charset="2"/>
              <a:buChar char="Ø"/>
            </a:pPr>
            <a:r>
              <a:rPr lang="en-US" dirty="0" smtClean="0"/>
              <a:t>High patients flow in 5000 bedded University’s own 9 hospitals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University is teaching MBBS in four language English, French, German and Arabic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Clinical rotations are available in 21 countries like USA , UK, Canada , Germany ,India ,and many more..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>
              <a:buFont typeface="Wingdings" pitchFamily="2" charset="2"/>
              <a:buChar char="Ø"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8" name="Picture 7" descr="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690411" cy="13161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85918" y="500042"/>
            <a:ext cx="73580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 smtClean="0">
                <a:latin typeface="Berlin Sans FB Demi" pitchFamily="34" charset="0"/>
              </a:rPr>
              <a:t>ADVANTAGES OF DOING MBBS </a:t>
            </a:r>
          </a:p>
          <a:p>
            <a:pPr algn="ctr"/>
            <a:r>
              <a:rPr lang="en-GB" sz="3000" dirty="0" smtClean="0">
                <a:latin typeface="Berlin Sans FB Demi" pitchFamily="34" charset="0"/>
              </a:rPr>
              <a:t>FROM EGYPT</a:t>
            </a:r>
            <a:endParaRPr lang="en-US" sz="3000" dirty="0">
              <a:latin typeface="Berlin Sans FB Demi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572132" y="6143644"/>
            <a:ext cx="3192324" cy="365125"/>
          </a:xfrm>
        </p:spPr>
        <p:txBody>
          <a:bodyPr/>
          <a:lstStyle/>
          <a:p>
            <a:r>
              <a:rPr lang="en-US" sz="1500" b="1" dirty="0" smtClean="0"/>
              <a:t>www.indiaeduspring.com</a:t>
            </a:r>
            <a:endParaRPr lang="en-US" sz="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2000240"/>
            <a:ext cx="8086756" cy="38115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There are around 10 Medical Universities </a:t>
            </a:r>
            <a:r>
              <a:rPr lang="en-GB" smtClean="0"/>
              <a:t>in EGYPT </a:t>
            </a:r>
            <a:r>
              <a:rPr lang="en-GB" dirty="0" smtClean="0"/>
              <a:t>,Some FAMOUS ones are:</a:t>
            </a:r>
          </a:p>
          <a:p>
            <a:pPr>
              <a:buNone/>
            </a:pPr>
            <a:endParaRPr lang="en-GB" sz="1400" b="1" dirty="0" smtClean="0"/>
          </a:p>
          <a:p>
            <a:r>
              <a:rPr lang="en-US" b="1" dirty="0" smtClean="0"/>
              <a:t>Cairo University.</a:t>
            </a:r>
          </a:p>
          <a:p>
            <a:r>
              <a:rPr lang="en-US" b="1" dirty="0" err="1" smtClean="0"/>
              <a:t>Mansoura</a:t>
            </a:r>
            <a:r>
              <a:rPr lang="en-US" b="1" dirty="0" smtClean="0"/>
              <a:t> University.</a:t>
            </a:r>
          </a:p>
          <a:p>
            <a:r>
              <a:rPr lang="en-US" b="1" dirty="0" err="1" smtClean="0"/>
              <a:t>Ain</a:t>
            </a:r>
            <a:r>
              <a:rPr lang="en-US" b="1" dirty="0" smtClean="0"/>
              <a:t> Shams University.</a:t>
            </a:r>
          </a:p>
          <a:p>
            <a:r>
              <a:rPr lang="en-US" b="1" dirty="0" smtClean="0"/>
              <a:t>Alexandria University.</a:t>
            </a:r>
          </a:p>
          <a:p>
            <a:r>
              <a:rPr lang="en-US" b="1" dirty="0" smtClean="0"/>
              <a:t>Suez Canal University and more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000108"/>
            <a:ext cx="8643998" cy="1000124"/>
          </a:xfrm>
        </p:spPr>
        <p:txBody>
          <a:bodyPr>
            <a:normAutofit/>
          </a:bodyPr>
          <a:lstStyle/>
          <a:p>
            <a:pPr algn="l"/>
            <a:r>
              <a:rPr lang="en-GB" sz="3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Renowned Universities In EGYPT:</a:t>
            </a:r>
            <a:endParaRPr lang="en-US" sz="3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43042" cy="1131656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643570" y="6072206"/>
            <a:ext cx="3207937" cy="365125"/>
          </a:xfrm>
        </p:spPr>
        <p:txBody>
          <a:bodyPr/>
          <a:lstStyle/>
          <a:p>
            <a:r>
              <a:rPr lang="en-US" sz="1500" b="1" dirty="0" smtClean="0"/>
              <a:t>www.indiaeduspring.com</a:t>
            </a:r>
            <a:endParaRPr lang="en-US" sz="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   Expenses For MBBS </a:t>
            </a:r>
            <a:endParaRPr lang="en-US" dirty="0"/>
          </a:p>
        </p:txBody>
      </p:sp>
      <p:pic>
        <p:nvPicPr>
          <p:cNvPr id="1027" name="Picture 3" descr="C:\Users\DELL\Desktop\IES\MArketing\EGYPT\brochur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357298"/>
            <a:ext cx="8572560" cy="428628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5008" y="6143644"/>
            <a:ext cx="3000396" cy="428628"/>
          </a:xfrm>
        </p:spPr>
        <p:txBody>
          <a:bodyPr/>
          <a:lstStyle/>
          <a:p>
            <a:r>
              <a:rPr lang="en-US" sz="1500" b="1" dirty="0" smtClean="0"/>
              <a:t>www.indiaeduspring.com</a:t>
            </a:r>
            <a:endParaRPr lang="en-US" sz="15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Hostels and Mess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Star rated hostel rooms 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Students can Opt living in apartments.</a:t>
            </a:r>
            <a:endParaRPr lang="en-US" dirty="0"/>
          </a:p>
        </p:txBody>
      </p:sp>
      <p:pic>
        <p:nvPicPr>
          <p:cNvPr id="1027" name="Picture 3" descr="C:\Users\DELL\Desktop\IES\MArketing\EGYPT\hostel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 bwMode="auto">
          <a:xfrm>
            <a:off x="457200" y="1428736"/>
            <a:ext cx="4040188" cy="3857652"/>
          </a:xfrm>
          <a:prstGeom prst="rect">
            <a:avLst/>
          </a:prstGeom>
          <a:noFill/>
        </p:spPr>
      </p:pic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0"/>
            <a:r>
              <a:rPr lang="en-US" dirty="0" smtClean="0"/>
              <a:t>Safe and secure study environment for both male and female students.</a:t>
            </a:r>
          </a:p>
          <a:p>
            <a:pPr lvl="0"/>
            <a:r>
              <a:rPr lang="en-US" dirty="0" smtClean="0"/>
              <a:t>Separate hostels for boys and </a:t>
            </a:r>
            <a:r>
              <a:rPr lang="en-US" dirty="0" smtClean="0"/>
              <a:t>girls with all modern facilities.</a:t>
            </a:r>
          </a:p>
          <a:p>
            <a:pPr lvl="0"/>
            <a:r>
              <a:rPr lang="en-GB" dirty="0" smtClean="0"/>
              <a:t>Indian food is easily available.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www.indiaeduspring.com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GB" sz="2000" b="1" dirty="0" smtClean="0"/>
              <a:t>Admissions in TOP RANKED Universities are open now.</a:t>
            </a:r>
          </a:p>
          <a:p>
            <a:pPr algn="ctr">
              <a:buNone/>
            </a:pPr>
            <a:r>
              <a:rPr lang="en-GB" sz="2000" dirty="0" smtClean="0"/>
              <a:t>CONTACT US FOR BLOCKING YOUR SEAT </a:t>
            </a:r>
          </a:p>
          <a:p>
            <a:pPr algn="ctr">
              <a:buNone/>
            </a:pPr>
            <a:r>
              <a:rPr lang="en-GB" sz="2000" dirty="0" smtClean="0"/>
              <a:t>IN YOUR DESIRED UNIVERSITY.</a:t>
            </a:r>
          </a:p>
          <a:p>
            <a:pPr algn="ctr">
              <a:buNone/>
            </a:pPr>
            <a:r>
              <a:rPr lang="en-GB" sz="2000" dirty="0" smtClean="0"/>
              <a:t>OUR CONTACT NUMBER ARE :</a:t>
            </a:r>
          </a:p>
          <a:p>
            <a:pPr algn="ctr">
              <a:buNone/>
            </a:pPr>
            <a:r>
              <a:rPr lang="en-GB" sz="2000" b="1" dirty="0" smtClean="0">
                <a:solidFill>
                  <a:schemeClr val="accent2"/>
                </a:solidFill>
              </a:rPr>
              <a:t>+91 8799712271 / +91 9711882248</a:t>
            </a:r>
          </a:p>
          <a:p>
            <a:pPr algn="ctr">
              <a:buNone/>
            </a:pPr>
            <a:r>
              <a:rPr lang="en-GB" dirty="0" smtClean="0"/>
              <a:t>Visit our website:              </a:t>
            </a:r>
            <a:r>
              <a:rPr lang="en-GB" dirty="0" smtClean="0">
                <a:solidFill>
                  <a:schemeClr val="accent2"/>
                </a:solidFill>
                <a:hlinkClick r:id="rId2"/>
              </a:rPr>
              <a:t>www.indiaeduspring.com</a:t>
            </a:r>
            <a:endParaRPr lang="en-GB" dirty="0" smtClean="0"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en-GB" dirty="0" smtClean="0"/>
              <a:t>Like us on </a:t>
            </a:r>
            <a:r>
              <a:rPr lang="en-GB" dirty="0" err="1" smtClean="0"/>
              <a:t>Facebook</a:t>
            </a:r>
            <a:r>
              <a:rPr lang="en-GB" dirty="0" smtClean="0"/>
              <a:t> : </a:t>
            </a:r>
            <a:r>
              <a:rPr lang="en-US" dirty="0" smtClean="0">
                <a:hlinkClick r:id="rId3"/>
              </a:rPr>
              <a:t>https://www.facebook.com/Indiaeduspring/</a:t>
            </a:r>
            <a:endParaRPr lang="en-US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b="1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THANK YOU FOR WATCHING US!</a:t>
            </a:r>
            <a:endParaRPr lang="en-US" dirty="0"/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58082" y="5786455"/>
            <a:ext cx="1571604" cy="1071545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www.indiaeduspring.com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1621</TotalTime>
  <Words>227</Words>
  <Application>Microsoft Office PowerPoint</Application>
  <PresentationFormat>On-screen Show (4:3)</PresentationFormat>
  <Paragraphs>62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       MBBS Opportunities for Indians in EGYPT</vt:lpstr>
      <vt:lpstr>OVERVIEW ABOUT EGYPT</vt:lpstr>
      <vt:lpstr>SOME KEY FEATURES :</vt:lpstr>
      <vt:lpstr>Slide 4</vt:lpstr>
      <vt:lpstr>Renowned Universities In EGYPT:</vt:lpstr>
      <vt:lpstr>   Expenses For MBBS </vt:lpstr>
      <vt:lpstr>Hostels and Mess</vt:lpstr>
      <vt:lpstr>THANK YOU FOR WATCHING US!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</dc:creator>
  <cp:lastModifiedBy>DELL</cp:lastModifiedBy>
  <cp:revision>190</cp:revision>
  <dcterms:created xsi:type="dcterms:W3CDTF">2019-12-26T10:21:07Z</dcterms:created>
  <dcterms:modified xsi:type="dcterms:W3CDTF">2020-09-16T06:46:46Z</dcterms:modified>
</cp:coreProperties>
</file>